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90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339F"/>
    <a:srgbClr val="79B9CA"/>
    <a:srgbClr val="C41453"/>
    <a:srgbClr val="A70F46"/>
    <a:srgbClr val="BF7000"/>
    <a:srgbClr val="065C8C"/>
    <a:srgbClr val="055785"/>
    <a:srgbClr val="5036A6"/>
    <a:srgbClr val="21B169"/>
    <a:srgbClr val="065C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>
      <p:cViewPr varScale="1">
        <p:scale>
          <a:sx n="78" d="100"/>
          <a:sy n="78" d="100"/>
        </p:scale>
        <p:origin x="125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5D724F-073E-4788-B9AC-DD82110107DC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77246C-448C-4590-A554-429EDF35F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240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139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9041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236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914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878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619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19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361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198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6963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7506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321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xmlns="" id="{ACC3E505-3DE0-4388-81C4-F7A783D2F5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1235945"/>
              </p:ext>
            </p:extLst>
          </p:nvPr>
        </p:nvGraphicFramePr>
        <p:xfrm>
          <a:off x="313520" y="692697"/>
          <a:ext cx="4556520" cy="5747026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020919">
                  <a:extLst>
                    <a:ext uri="{9D8B030D-6E8A-4147-A177-3AD203B41FA5}">
                      <a16:colId xmlns:a16="http://schemas.microsoft.com/office/drawing/2014/main" xmlns="" val="2431753041"/>
                    </a:ext>
                  </a:extLst>
                </a:gridCol>
                <a:gridCol w="2535601">
                  <a:extLst>
                    <a:ext uri="{9D8B030D-6E8A-4147-A177-3AD203B41FA5}">
                      <a16:colId xmlns:a16="http://schemas.microsoft.com/office/drawing/2014/main" xmlns="" val="2918078364"/>
                    </a:ext>
                  </a:extLst>
                </a:gridCol>
              </a:tblGrid>
              <a:tr h="1110115"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  <a:cs typeface="Times New Roman" panose="02020603050405020304" pitchFamily="18" charset="0"/>
                        </a:rPr>
                        <a:t>ЛОЙИХА НОМИ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1747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z-Cyrl-UZ" sz="1400" dirty="0" smtClean="0">
                          <a:latin typeface="+mn-lt"/>
                          <a:cs typeface="Times New Roman" panose="02020603050405020304" pitchFamily="18" charset="0"/>
                        </a:rPr>
                        <a:t>ИЧКИ</a:t>
                      </a:r>
                      <a:r>
                        <a:rPr lang="uz-Cyrl-UZ" sz="1400" baseline="0" dirty="0" smtClean="0">
                          <a:latin typeface="+mn-lt"/>
                          <a:cs typeface="Times New Roman" panose="02020603050405020304" pitchFamily="18" charset="0"/>
                        </a:rPr>
                        <a:t> ҚУВУР ДИАГНОСТИКАСИНИ АМАЛГА ОШИРИШ</a:t>
                      </a:r>
                      <a:endParaRPr lang="ru-RU" sz="140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1747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94444013"/>
                  </a:ext>
                </a:extLst>
              </a:tr>
              <a:tr h="786332"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z-Cyrl-UZ" sz="1400" b="0" dirty="0" smtClean="0">
                          <a:latin typeface="+mn-lt"/>
                          <a:cs typeface="Times New Roman" panose="02020603050405020304" pitchFamily="18" charset="0"/>
                        </a:rPr>
                        <a:t>Техник</a:t>
                      </a:r>
                      <a:r>
                        <a:rPr lang="uz-Cyrl-UZ" sz="1400" b="0" baseline="0" dirty="0" smtClean="0">
                          <a:latin typeface="+mn-lt"/>
                          <a:cs typeface="Times New Roman" panose="02020603050405020304" pitchFamily="18" charset="0"/>
                        </a:rPr>
                        <a:t> талаблар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5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Жамиятнинг</a:t>
                      </a:r>
                      <a:r>
                        <a:rPr lang="ru-RU" sz="13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техник </a:t>
                      </a:r>
                      <a:r>
                        <a:rPr lang="ru-RU" sz="135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талабларига</a:t>
                      </a:r>
                      <a:r>
                        <a:rPr lang="ru-RU" sz="13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5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мувофиқ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606329959"/>
                  </a:ext>
                </a:extLst>
              </a:tr>
              <a:tr h="786332"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>
                          <a:latin typeface="+mn-lt"/>
                          <a:cs typeface="Times New Roman" panose="02020603050405020304" pitchFamily="18" charset="0"/>
                        </a:rPr>
                        <a:t>Лойихани</a:t>
                      </a:r>
                      <a:r>
                        <a:rPr lang="ru-RU" sz="1400" dirty="0" smtClean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+mn-lt"/>
                          <a:cs typeface="Times New Roman" panose="02020603050405020304" pitchFamily="18" charset="0"/>
                        </a:rPr>
                        <a:t>амалга</a:t>
                      </a:r>
                      <a:r>
                        <a:rPr lang="ru-RU" sz="1400" dirty="0" smtClean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+mn-lt"/>
                          <a:cs typeface="Times New Roman" panose="02020603050405020304" pitchFamily="18" charset="0"/>
                        </a:rPr>
                        <a:t>ошириш</a:t>
                      </a:r>
                      <a:r>
                        <a:rPr lang="ru-RU" sz="1400" dirty="0" smtClean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+mn-lt"/>
                          <a:cs typeface="Times New Roman" panose="02020603050405020304" pitchFamily="18" charset="0"/>
                        </a:rPr>
                        <a:t>муддати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2020-2025 </a:t>
                      </a:r>
                      <a:r>
                        <a:rPr lang="ru-RU" sz="1400" dirty="0" smtClean="0">
                          <a:latin typeface="+mn-lt"/>
                          <a:cs typeface="Times New Roman" panose="02020603050405020304" pitchFamily="18" charset="0"/>
                        </a:rPr>
                        <a:t>й.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852536315"/>
                  </a:ext>
                </a:extLst>
              </a:tr>
              <a:tr h="673692">
                <a:tc>
                  <a:txBody>
                    <a:bodyPr/>
                    <a:lstStyle/>
                    <a:p>
                      <a:pPr algn="l"/>
                      <a:r>
                        <a:rPr lang="ru-RU" sz="1400" dirty="0" err="1" smtClean="0">
                          <a:latin typeface="+mn-lt"/>
                          <a:cs typeface="Times New Roman" panose="02020603050405020304" pitchFamily="18" charset="0"/>
                        </a:rPr>
                        <a:t>Инвестициялар</a:t>
                      </a:r>
                      <a:r>
                        <a:rPr lang="ru-RU" sz="1400" dirty="0" smtClean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+mn-lt"/>
                          <a:cs typeface="Times New Roman" panose="02020603050405020304" pitchFamily="18" charset="0"/>
                        </a:rPr>
                        <a:t>хажми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err="1" smtClean="0">
                          <a:latin typeface="+mn-lt"/>
                          <a:cs typeface="Times New Roman" panose="02020603050405020304" pitchFamily="18" charset="0"/>
                        </a:rPr>
                        <a:t>Аниқланмоқда</a:t>
                      </a:r>
                      <a:r>
                        <a:rPr lang="ru-RU" sz="1400" b="0" dirty="0" smtClean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497819846"/>
                  </a:ext>
                </a:extLst>
              </a:tr>
              <a:tr h="786332">
                <a:tc>
                  <a:txBody>
                    <a:bodyPr/>
                    <a:lstStyle/>
                    <a:p>
                      <a:pPr algn="l"/>
                      <a:r>
                        <a:rPr lang="ru-RU" sz="1400" dirty="0" err="1" smtClean="0">
                          <a:latin typeface="+mn-lt"/>
                          <a:cs typeface="Times New Roman" panose="02020603050405020304" pitchFamily="18" charset="0"/>
                        </a:rPr>
                        <a:t>Жорий</a:t>
                      </a:r>
                      <a:r>
                        <a:rPr lang="ru-RU" sz="1400" dirty="0" smtClean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+mn-lt"/>
                          <a:cs typeface="Times New Roman" panose="02020603050405020304" pitchFamily="18" charset="0"/>
                        </a:rPr>
                        <a:t>йилда</a:t>
                      </a:r>
                      <a:r>
                        <a:rPr lang="ru-RU" sz="1400" dirty="0" smtClean="0">
                          <a:latin typeface="+mn-lt"/>
                          <a:cs typeface="Times New Roman" panose="02020603050405020304" pitchFamily="18" charset="0"/>
                        </a:rPr>
                        <a:t> импорт </a:t>
                      </a:r>
                      <a:r>
                        <a:rPr lang="ru-RU" sz="1400" dirty="0" err="1" smtClean="0">
                          <a:latin typeface="+mn-lt"/>
                          <a:cs typeface="Times New Roman" panose="02020603050405020304" pitchFamily="18" charset="0"/>
                        </a:rPr>
                        <a:t>хажми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Cyrl-UZ" sz="1400" b="0" dirty="0"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-3 </a:t>
                      </a:r>
                      <a:r>
                        <a:rPr lang="uz-Cyrl-UZ" sz="1400" b="0" dirty="0">
                          <a:latin typeface="+mn-lt"/>
                          <a:cs typeface="Times New Roman" panose="02020603050405020304" pitchFamily="18" charset="0"/>
                        </a:rPr>
                        <a:t>млн. </a:t>
                      </a:r>
                      <a:r>
                        <a:rPr lang="uz-Cyrl-UZ" sz="1400" b="0" dirty="0" smtClean="0">
                          <a:latin typeface="+mn-lt"/>
                          <a:cs typeface="Times New Roman" panose="02020603050405020304" pitchFamily="18" charset="0"/>
                        </a:rPr>
                        <a:t>АҚШ долл</a:t>
                      </a:r>
                      <a:r>
                        <a:rPr lang="uz-Cyrl-UZ" sz="1400" b="0" dirty="0">
                          <a:latin typeface="+mn-lt"/>
                          <a:cs typeface="Times New Roman" panose="02020603050405020304" pitchFamily="18" charset="0"/>
                        </a:rPr>
                        <a:t>. 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303883722"/>
                  </a:ext>
                </a:extLst>
              </a:tr>
              <a:tr h="800009">
                <a:tc>
                  <a:txBody>
                    <a:bodyPr/>
                    <a:lstStyle/>
                    <a:p>
                      <a:pPr algn="l"/>
                      <a:r>
                        <a:rPr lang="ru-RU" sz="1400" dirty="0" err="1" smtClean="0">
                          <a:latin typeface="+mn-lt"/>
                          <a:cs typeface="Times New Roman" panose="02020603050405020304" pitchFamily="18" charset="0"/>
                        </a:rPr>
                        <a:t>Махаллийлаштириш</a:t>
                      </a:r>
                      <a:r>
                        <a:rPr lang="ru-RU" sz="1400" dirty="0" smtClean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+mn-lt"/>
                          <a:cs typeface="Times New Roman" panose="02020603050405020304" pitchFamily="18" charset="0"/>
                        </a:rPr>
                        <a:t>даражси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+mn-lt"/>
                          <a:cs typeface="Times New Roman" panose="02020603050405020304" pitchFamily="18" charset="0"/>
                        </a:rPr>
                        <a:t>40% </a:t>
                      </a:r>
                      <a:r>
                        <a:rPr lang="ru-RU" sz="1400" b="0" dirty="0" err="1" smtClean="0">
                          <a:latin typeface="+mn-lt"/>
                          <a:cs typeface="Times New Roman" panose="02020603050405020304" pitchFamily="18" charset="0"/>
                        </a:rPr>
                        <a:t>кам</a:t>
                      </a:r>
                      <a:r>
                        <a:rPr lang="ru-RU" sz="1400" b="0" dirty="0" smtClean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 smtClean="0">
                          <a:latin typeface="+mn-lt"/>
                          <a:cs typeface="Times New Roman" panose="02020603050405020304" pitchFamily="18" charset="0"/>
                        </a:rPr>
                        <a:t>эмас</a:t>
                      </a:r>
                      <a:r>
                        <a:rPr lang="ru-RU" sz="1400" b="0" dirty="0" smtClean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753406910"/>
                  </a:ext>
                </a:extLst>
              </a:tr>
              <a:tr h="804214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+mn-lt"/>
                          <a:cs typeface="Times New Roman" panose="02020603050405020304" pitchFamily="18" charset="0"/>
                        </a:rPr>
                        <a:t>Янги </a:t>
                      </a:r>
                      <a:r>
                        <a:rPr lang="ru-RU" sz="1400" dirty="0" err="1" smtClean="0">
                          <a:latin typeface="+mn-lt"/>
                          <a:cs typeface="Times New Roman" panose="02020603050405020304" pitchFamily="18" charset="0"/>
                        </a:rPr>
                        <a:t>иш</a:t>
                      </a:r>
                      <a:r>
                        <a:rPr lang="ru-RU" sz="1400" dirty="0" smtClean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+mn-lt"/>
                          <a:cs typeface="Times New Roman" panose="02020603050405020304" pitchFamily="18" charset="0"/>
                        </a:rPr>
                        <a:t>ўринлари</a:t>
                      </a:r>
                      <a:r>
                        <a:rPr lang="ru-RU" sz="1400" dirty="0" smtClean="0">
                          <a:latin typeface="+mn-lt"/>
                          <a:cs typeface="Times New Roman" panose="02020603050405020304" pitchFamily="18" charset="0"/>
                        </a:rPr>
                        <a:t> сони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15 </a:t>
                      </a:r>
                      <a:r>
                        <a:rPr lang="ru-RU" sz="1400" b="0" dirty="0" smtClean="0">
                          <a:latin typeface="+mn-lt"/>
                          <a:cs typeface="Times New Roman" panose="02020603050405020304" pitchFamily="18" charset="0"/>
                        </a:rPr>
                        <a:t>киши.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34386174"/>
                  </a:ext>
                </a:extLst>
              </a:tr>
            </a:tbl>
          </a:graphicData>
        </a:graphic>
      </p:graphicFrame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D5294AE7-B11B-4B5D-8981-7AED9CA231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8063" y="2099268"/>
            <a:ext cx="3682417" cy="977632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51FFB4BB-C939-49C3-BC6C-B5824BB4F8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1835" y="4091503"/>
            <a:ext cx="3702905" cy="1743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293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4645</TotalTime>
  <Words>49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Ислом Султанов</cp:lastModifiedBy>
  <cp:revision>116</cp:revision>
  <dcterms:created xsi:type="dcterms:W3CDTF">2019-11-05T12:50:54Z</dcterms:created>
  <dcterms:modified xsi:type="dcterms:W3CDTF">2020-09-11T09:09:13Z</dcterms:modified>
</cp:coreProperties>
</file>